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61163" cy="99425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0" d="100"/>
          <a:sy n="400" d="100"/>
        </p:scale>
        <p:origin x="3678" y="82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01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16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3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47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4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09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40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61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58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0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ECB74-6351-4390-9624-4DC920E1D9D2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4245E-A948-474D-9B26-F0576BA4F8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09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8892480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GROOM, M. J., MEFFE, G. K. and CARROLL, C. R. 2005. Principles of Conservation Biology. </a:t>
            </a:r>
            <a:r>
              <a:rPr lang="en-US" sz="1000" dirty="0" err="1"/>
              <a:t>Sinauer</a:t>
            </a:r>
            <a:r>
              <a:rPr lang="en-US" sz="1000" dirty="0"/>
              <a:t> Associate. </a:t>
            </a:r>
            <a:r>
              <a:rPr lang="en-US" sz="1000" dirty="0" smtClean="0"/>
              <a:t>Page 175.</a:t>
            </a:r>
            <a:endParaRPr lang="es-ES" sz="1000" dirty="0"/>
          </a:p>
        </p:txBody>
      </p:sp>
      <p:pic>
        <p:nvPicPr>
          <p:cNvPr id="6" name="Picture 2" descr="C:\Users\USUARIO\Pictures\Mis escaneos\2015-11 (nov)\escanear0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446928"/>
            <a:ext cx="6864179" cy="75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80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HIDALGO, PJ</dc:creator>
  <cp:lastModifiedBy>HIDALGO, PJ</cp:lastModifiedBy>
  <cp:revision>1</cp:revision>
  <cp:lastPrinted>2016-11-11T13:56:17Z</cp:lastPrinted>
  <dcterms:created xsi:type="dcterms:W3CDTF">2016-11-11T13:51:40Z</dcterms:created>
  <dcterms:modified xsi:type="dcterms:W3CDTF">2016-11-11T13:56:50Z</dcterms:modified>
</cp:coreProperties>
</file>